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9" r:id="rId4"/>
    <p:sldId id="284" r:id="rId5"/>
    <p:sldId id="280" r:id="rId6"/>
    <p:sldId id="285" r:id="rId7"/>
    <p:sldId id="286" r:id="rId8"/>
    <p:sldId id="27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BCBC"/>
    <a:srgbClr val="B48E8E"/>
    <a:srgbClr val="2D4D61"/>
    <a:srgbClr val="EAEEEB"/>
    <a:srgbClr val="5B80CC"/>
    <a:srgbClr val="5A7E82"/>
    <a:srgbClr val="A1C2DF"/>
    <a:srgbClr val="6F869D"/>
    <a:srgbClr val="C5CC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7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1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Revising a Longer Text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Four Steps to Revising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37E6E07-0CAB-420B-8298-380D2EB22AD4}"/>
              </a:ext>
            </a:extLst>
          </p:cNvPr>
          <p:cNvGrpSpPr/>
          <p:nvPr/>
        </p:nvGrpSpPr>
        <p:grpSpPr>
          <a:xfrm>
            <a:off x="2680227" y="1536704"/>
            <a:ext cx="6831545" cy="63923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9819162D-8EF1-4477-A9E6-AA274F236413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62B32EC4-13E6-43CC-A5D6-5C72C175369D}"/>
                </a:ext>
              </a:extLst>
            </p:cNvPr>
            <p:cNvSpPr txBox="1"/>
            <p:nvPr/>
          </p:nvSpPr>
          <p:spPr>
            <a:xfrm>
              <a:off x="668214" y="1837804"/>
              <a:ext cx="7807571" cy="50508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1. Revising for focus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2F7BC77C-1627-45B9-8C75-46458DD95352}"/>
              </a:ext>
            </a:extLst>
          </p:cNvPr>
          <p:cNvGrpSpPr/>
          <p:nvPr/>
        </p:nvGrpSpPr>
        <p:grpSpPr>
          <a:xfrm>
            <a:off x="2680226" y="2423181"/>
            <a:ext cx="6831545" cy="63923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CA809AE8-08A9-419C-895D-5DA064D681A2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EBA80F3-B054-481C-B691-B374C3C6427E}"/>
                </a:ext>
              </a:extLst>
            </p:cNvPr>
            <p:cNvSpPr txBox="1"/>
            <p:nvPr/>
          </p:nvSpPr>
          <p:spPr>
            <a:xfrm>
              <a:off x="668214" y="1837804"/>
              <a:ext cx="7807571" cy="50508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2. Revising for development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EFF4CCE-51F6-4134-80F0-39347E247C1C}"/>
              </a:ext>
            </a:extLst>
          </p:cNvPr>
          <p:cNvGrpSpPr/>
          <p:nvPr/>
        </p:nvGrpSpPr>
        <p:grpSpPr>
          <a:xfrm>
            <a:off x="2680226" y="3708453"/>
            <a:ext cx="6831545" cy="63923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A06523F2-6712-4B84-90A4-EB763F13DEED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015CF2BA-0EA8-4195-BC97-99C013819ADF}"/>
                </a:ext>
              </a:extLst>
            </p:cNvPr>
            <p:cNvSpPr txBox="1"/>
            <p:nvPr/>
          </p:nvSpPr>
          <p:spPr>
            <a:xfrm>
              <a:off x="668214" y="1837804"/>
              <a:ext cx="7807571" cy="50508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3. Proofreading for style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DBE85789-5DC1-4EB0-8AD9-C85AF418016C}"/>
              </a:ext>
            </a:extLst>
          </p:cNvPr>
          <p:cNvGrpSpPr/>
          <p:nvPr/>
        </p:nvGrpSpPr>
        <p:grpSpPr>
          <a:xfrm>
            <a:off x="2680226" y="4591368"/>
            <a:ext cx="6831545" cy="63923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E59F6EA3-AF75-4F62-8E0D-F2932C1A3C8A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CBED801-AC7F-4006-80CE-D41295E8D496}"/>
                </a:ext>
              </a:extLst>
            </p:cNvPr>
            <p:cNvSpPr txBox="1"/>
            <p:nvPr/>
          </p:nvSpPr>
          <p:spPr>
            <a:xfrm>
              <a:off x="668214" y="1837804"/>
              <a:ext cx="7807571" cy="50508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4. Proofreading for grammar and spelling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743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Four Steps to Revising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37E6E07-0CAB-420B-8298-380D2EB22AD4}"/>
              </a:ext>
            </a:extLst>
          </p:cNvPr>
          <p:cNvGrpSpPr/>
          <p:nvPr/>
        </p:nvGrpSpPr>
        <p:grpSpPr>
          <a:xfrm>
            <a:off x="2680227" y="1536704"/>
            <a:ext cx="6831545" cy="63923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9819162D-8EF1-4477-A9E6-AA274F236413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62B32EC4-13E6-43CC-A5D6-5C72C175369D}"/>
                </a:ext>
              </a:extLst>
            </p:cNvPr>
            <p:cNvSpPr txBox="1"/>
            <p:nvPr/>
          </p:nvSpPr>
          <p:spPr>
            <a:xfrm>
              <a:off x="668214" y="1837804"/>
              <a:ext cx="7807571" cy="50508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1. Revising for focus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2F7BC77C-1627-45B9-8C75-46458DD95352}"/>
              </a:ext>
            </a:extLst>
          </p:cNvPr>
          <p:cNvGrpSpPr/>
          <p:nvPr/>
        </p:nvGrpSpPr>
        <p:grpSpPr>
          <a:xfrm>
            <a:off x="2680226" y="2423181"/>
            <a:ext cx="6831545" cy="63923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CA809AE8-08A9-419C-895D-5DA064D681A2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EBA80F3-B054-481C-B691-B374C3C6427E}"/>
                </a:ext>
              </a:extLst>
            </p:cNvPr>
            <p:cNvSpPr txBox="1"/>
            <p:nvPr/>
          </p:nvSpPr>
          <p:spPr>
            <a:xfrm>
              <a:off x="668214" y="1837804"/>
              <a:ext cx="7807571" cy="50508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2. Revising for development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EFF4CCE-51F6-4134-80F0-39347E247C1C}"/>
              </a:ext>
            </a:extLst>
          </p:cNvPr>
          <p:cNvGrpSpPr/>
          <p:nvPr/>
        </p:nvGrpSpPr>
        <p:grpSpPr>
          <a:xfrm>
            <a:off x="2680226" y="3708453"/>
            <a:ext cx="6831545" cy="639230"/>
            <a:chOff x="542923" y="1736761"/>
            <a:chExt cx="8058154" cy="806935"/>
          </a:xfrm>
          <a:solidFill>
            <a:srgbClr val="EAEEEB"/>
          </a:solidFill>
        </p:grpSpPr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A06523F2-6712-4B84-90A4-EB763F13DEED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015CF2BA-0EA8-4195-BC97-99C013819ADF}"/>
                </a:ext>
              </a:extLst>
            </p:cNvPr>
            <p:cNvSpPr txBox="1"/>
            <p:nvPr/>
          </p:nvSpPr>
          <p:spPr>
            <a:xfrm>
              <a:off x="668214" y="1837804"/>
              <a:ext cx="7807571" cy="50508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>
                      <a:lumMod val="65000"/>
                    </a:schemeClr>
                  </a:solidFill>
                </a:rPr>
                <a:t>3. Proofreading for style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DBE85789-5DC1-4EB0-8AD9-C85AF418016C}"/>
              </a:ext>
            </a:extLst>
          </p:cNvPr>
          <p:cNvGrpSpPr/>
          <p:nvPr/>
        </p:nvGrpSpPr>
        <p:grpSpPr>
          <a:xfrm>
            <a:off x="2680226" y="4591368"/>
            <a:ext cx="6831545" cy="639230"/>
            <a:chOff x="542923" y="1736761"/>
            <a:chExt cx="8058154" cy="806935"/>
          </a:xfrm>
          <a:solidFill>
            <a:srgbClr val="EAEEEB"/>
          </a:solidFill>
        </p:grpSpPr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E59F6EA3-AF75-4F62-8E0D-F2932C1A3C8A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CBED801-AC7F-4006-80CE-D41295E8D496}"/>
                </a:ext>
              </a:extLst>
            </p:cNvPr>
            <p:cNvSpPr txBox="1"/>
            <p:nvPr/>
          </p:nvSpPr>
          <p:spPr>
            <a:xfrm>
              <a:off x="668214" y="1837804"/>
              <a:ext cx="7807571" cy="50508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>
                      <a:lumMod val="65000"/>
                    </a:schemeClr>
                  </a:solidFill>
                </a:rPr>
                <a:t>4. Proofreading for grammar and spelling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7719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Revising for Focus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561543C-E635-4A8F-9EF1-ACF2877C6296}"/>
              </a:ext>
            </a:extLst>
          </p:cNvPr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2D4D61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17C724E-43D2-4777-B9F3-25D859C2CE99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287C6BE3-FD61-4947-A736-B2965B7F00F8}"/>
                </a:ext>
              </a:extLst>
            </p:cNvPr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Purpose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2462E35-BF16-46C9-9424-8339CA269DAD}"/>
              </a:ext>
            </a:extLst>
          </p:cNvPr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2D4D61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2B175E7-51F2-499F-BC9D-CEDDEADA66ED}"/>
                </a:ext>
              </a:extLst>
            </p:cNvPr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7FE22E3A-048A-433E-9D87-02E6FBFED711}"/>
                </a:ext>
              </a:extLst>
            </p:cNvPr>
            <p:cNvSpPr txBox="1"/>
            <p:nvPr/>
          </p:nvSpPr>
          <p:spPr>
            <a:xfrm>
              <a:off x="6122276" y="2023592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Thesis Statement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05642655-448E-4D7D-BF52-C9A1F40140DB}"/>
              </a:ext>
            </a:extLst>
          </p:cNvPr>
          <p:cNvGrpSpPr/>
          <p:nvPr/>
        </p:nvGrpSpPr>
        <p:grpSpPr>
          <a:xfrm>
            <a:off x="2673290" y="3482030"/>
            <a:ext cx="2080340" cy="1617913"/>
            <a:chOff x="1149290" y="3617528"/>
            <a:chExt cx="2080340" cy="1617913"/>
          </a:xfrm>
          <a:solidFill>
            <a:srgbClr val="2D4D61"/>
          </a:solidFill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2692CBDA-367E-4342-9F85-98EAC2BF2729}"/>
                </a:ext>
              </a:extLst>
            </p:cNvPr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26B4FDA7-9D98-4A81-9E1C-BD50298E385A}"/>
                </a:ext>
              </a:extLst>
            </p:cNvPr>
            <p:cNvSpPr txBox="1"/>
            <p:nvPr/>
          </p:nvSpPr>
          <p:spPr>
            <a:xfrm>
              <a:off x="1357203" y="3900687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Topic Sentence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23DDFF7-499F-4364-91E0-52332A9387A3}"/>
              </a:ext>
            </a:extLst>
          </p:cNvPr>
          <p:cNvGrpSpPr/>
          <p:nvPr/>
        </p:nvGrpSpPr>
        <p:grpSpPr>
          <a:xfrm>
            <a:off x="5055827" y="3480015"/>
            <a:ext cx="2080340" cy="1617913"/>
            <a:chOff x="3531827" y="3615513"/>
            <a:chExt cx="2080340" cy="1617913"/>
          </a:xfrm>
          <a:solidFill>
            <a:srgbClr val="2D4D61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B9B6DE5E-5FCC-4DB6-ADB7-D848E64815BA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B8F3CB8-07A6-46BA-922D-DD05637DBD6B}"/>
                </a:ext>
              </a:extLst>
            </p:cNvPr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Introduction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377AC9D-A5DB-485C-800C-DAF718BF0310}"/>
              </a:ext>
            </a:extLst>
          </p:cNvPr>
          <p:cNvGrpSpPr/>
          <p:nvPr/>
        </p:nvGrpSpPr>
        <p:grpSpPr>
          <a:xfrm>
            <a:off x="7438363" y="3487577"/>
            <a:ext cx="2080340" cy="1617913"/>
            <a:chOff x="5914363" y="3623075"/>
            <a:chExt cx="2080340" cy="1617913"/>
          </a:xfrm>
          <a:solidFill>
            <a:srgbClr val="2D4D61"/>
          </a:solidFill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C0C1A09E-5DF3-4466-B8B7-94FF1BF5560A}"/>
                </a:ext>
              </a:extLst>
            </p:cNvPr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0B3D0F1-31C3-43A8-8752-0A57F0E62771}"/>
                </a:ext>
              </a:extLst>
            </p:cNvPr>
            <p:cNvSpPr txBox="1"/>
            <p:nvPr/>
          </p:nvSpPr>
          <p:spPr>
            <a:xfrm>
              <a:off x="6122276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Conclusion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F84E2171-B067-4851-A806-BC2D351D420F}"/>
              </a:ext>
            </a:extLst>
          </p:cNvPr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2D4D61"/>
          </a:solidFill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5BB25888-A843-4B06-A242-D33BF42541FB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2166FF6F-58E1-4971-8179-626362A2791F}"/>
                </a:ext>
              </a:extLst>
            </p:cNvPr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Main Idea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4132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Revising for Development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561543C-E635-4A8F-9EF1-ACF2877C6296}"/>
              </a:ext>
            </a:extLst>
          </p:cNvPr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17C724E-43D2-4777-B9F3-25D859C2CE99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287C6BE3-FD61-4947-A736-B2965B7F00F8}"/>
                </a:ext>
              </a:extLst>
            </p:cNvPr>
            <p:cNvSpPr txBox="1"/>
            <p:nvPr/>
          </p:nvSpPr>
          <p:spPr>
            <a:xfrm>
              <a:off x="1357203" y="2028874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Narrow Topic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2462E35-BF16-46C9-9424-8339CA269DAD}"/>
              </a:ext>
            </a:extLst>
          </p:cNvPr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2B175E7-51F2-499F-BC9D-CEDDEADA66ED}"/>
                </a:ext>
              </a:extLst>
            </p:cNvPr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7FE22E3A-048A-433E-9D87-02E6FBFED711}"/>
                </a:ext>
              </a:extLst>
            </p:cNvPr>
            <p:cNvSpPr txBox="1"/>
            <p:nvPr/>
          </p:nvSpPr>
          <p:spPr>
            <a:xfrm>
              <a:off x="6122276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Transitions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05642655-448E-4D7D-BF52-C9A1F40140DB}"/>
              </a:ext>
            </a:extLst>
          </p:cNvPr>
          <p:cNvGrpSpPr/>
          <p:nvPr/>
        </p:nvGrpSpPr>
        <p:grpSpPr>
          <a:xfrm>
            <a:off x="3841690" y="3480433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2692CBDA-367E-4342-9F85-98EAC2BF2729}"/>
                </a:ext>
              </a:extLst>
            </p:cNvPr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26B4FDA7-9D98-4A81-9E1C-BD50298E385A}"/>
                </a:ext>
              </a:extLst>
            </p:cNvPr>
            <p:cNvSpPr txBox="1"/>
            <p:nvPr/>
          </p:nvSpPr>
          <p:spPr>
            <a:xfrm>
              <a:off x="1357203" y="3900687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Supporting Details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23DDFF7-499F-4364-91E0-52332A9387A3}"/>
              </a:ext>
            </a:extLst>
          </p:cNvPr>
          <p:cNvGrpSpPr/>
          <p:nvPr/>
        </p:nvGrpSpPr>
        <p:grpSpPr>
          <a:xfrm>
            <a:off x="6193772" y="3480433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B9B6DE5E-5FCC-4DB6-ADB7-D848E64815BA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B8F3CB8-07A6-46BA-922D-DD05637DBD6B}"/>
                </a:ext>
              </a:extLst>
            </p:cNvPr>
            <p:cNvSpPr txBox="1"/>
            <p:nvPr/>
          </p:nvSpPr>
          <p:spPr>
            <a:xfrm>
              <a:off x="3739740" y="3895405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Author Analysis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F84E2171-B067-4851-A806-BC2D351D420F}"/>
              </a:ext>
            </a:extLst>
          </p:cNvPr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5BB25888-A843-4B06-A242-D33BF42541FB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2166FF6F-58E1-4971-8179-626362A2791F}"/>
                </a:ext>
              </a:extLst>
            </p:cNvPr>
            <p:cNvSpPr txBox="1"/>
            <p:nvPr/>
          </p:nvSpPr>
          <p:spPr>
            <a:xfrm>
              <a:off x="3739740" y="2023592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Logical Outline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33103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Steps to Revising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8C490D97-5345-4B14-82CD-CCEBF65A6DC3}"/>
              </a:ext>
            </a:extLst>
          </p:cNvPr>
          <p:cNvGrpSpPr/>
          <p:nvPr/>
        </p:nvGrpSpPr>
        <p:grpSpPr>
          <a:xfrm>
            <a:off x="2032105" y="1818470"/>
            <a:ext cx="8127790" cy="3221060"/>
            <a:chOff x="2032104" y="1818469"/>
            <a:chExt cx="8127790" cy="3221060"/>
          </a:xfrm>
        </p:grpSpPr>
        <p:sp>
          <p:nvSpPr>
            <p:cNvPr id="6" name="L-Shape 5">
              <a:extLst>
                <a:ext uri="{FF2B5EF4-FFF2-40B4-BE49-F238E27FC236}">
                  <a16:creationId xmlns:a16="http://schemas.microsoft.com/office/drawing/2014/main" id="{D4F988C9-107C-446E-9AEC-AC52E7366956}"/>
                </a:ext>
              </a:extLst>
            </p:cNvPr>
            <p:cNvSpPr/>
            <p:nvPr/>
          </p:nvSpPr>
          <p:spPr>
            <a:xfrm rot="5400000">
              <a:off x="2407684" y="2987368"/>
              <a:ext cx="1131303" cy="1882463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B48E8E"/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3662AE5-2BC1-4602-983E-48A9AB70A5B2}"/>
                </a:ext>
              </a:extLst>
            </p:cNvPr>
            <p:cNvSpPr/>
            <p:nvPr/>
          </p:nvSpPr>
          <p:spPr>
            <a:xfrm>
              <a:off x="2218842" y="3549819"/>
              <a:ext cx="1699498" cy="1489710"/>
            </a:xfrm>
            <a:custGeom>
              <a:avLst/>
              <a:gdLst>
                <a:gd name="connsiteX0" fmla="*/ 0 w 1699498"/>
                <a:gd name="connsiteY0" fmla="*/ 0 h 1489710"/>
                <a:gd name="connsiteX1" fmla="*/ 1699498 w 1699498"/>
                <a:gd name="connsiteY1" fmla="*/ 0 h 1489710"/>
                <a:gd name="connsiteX2" fmla="*/ 1699498 w 1699498"/>
                <a:gd name="connsiteY2" fmla="*/ 1489710 h 1489710"/>
                <a:gd name="connsiteX3" fmla="*/ 0 w 1699498"/>
                <a:gd name="connsiteY3" fmla="*/ 1489710 h 1489710"/>
                <a:gd name="connsiteX4" fmla="*/ 0 w 1699498"/>
                <a:gd name="connsiteY4" fmla="*/ 0 h 1489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9498" h="1489710">
                  <a:moveTo>
                    <a:pt x="0" y="0"/>
                  </a:moveTo>
                  <a:lnTo>
                    <a:pt x="1699498" y="0"/>
                  </a:lnTo>
                  <a:lnTo>
                    <a:pt x="1699498" y="1489710"/>
                  </a:lnTo>
                  <a:lnTo>
                    <a:pt x="0" y="148971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4300" tIns="114300" rIns="114300" bIns="114300" numCol="1" spcCol="1270" anchor="t" anchorCtr="0">
              <a:noAutofit/>
            </a:bodyPr>
            <a:lstStyle/>
            <a:p>
              <a:pPr marL="0" lvl="0" indent="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000" kern="1200" dirty="0"/>
                <a:t>Revise in stages</a:t>
              </a:r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48BA41B9-1882-418A-8A52-6CE9659BC22C}"/>
                </a:ext>
              </a:extLst>
            </p:cNvPr>
            <p:cNvSpPr/>
            <p:nvPr/>
          </p:nvSpPr>
          <p:spPr>
            <a:xfrm>
              <a:off x="3597680" y="2848779"/>
              <a:ext cx="320660" cy="320660"/>
            </a:xfrm>
            <a:prstGeom prst="triangle">
              <a:avLst>
                <a:gd name="adj" fmla="val 100000"/>
              </a:avLst>
            </a:prstGeom>
            <a:solidFill>
              <a:srgbClr val="D2BCBC"/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L-Shape 8">
              <a:extLst>
                <a:ext uri="{FF2B5EF4-FFF2-40B4-BE49-F238E27FC236}">
                  <a16:creationId xmlns:a16="http://schemas.microsoft.com/office/drawing/2014/main" id="{A9A5C65B-E889-4A06-8F86-D6DE976D2194}"/>
                </a:ext>
              </a:extLst>
            </p:cNvPr>
            <p:cNvSpPr/>
            <p:nvPr/>
          </p:nvSpPr>
          <p:spPr>
            <a:xfrm rot="5400000">
              <a:off x="4488202" y="2472542"/>
              <a:ext cx="1131303" cy="1882463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B48E8E"/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F15E14C4-C737-44EC-8CE1-7891D2051C72}"/>
                </a:ext>
              </a:extLst>
            </p:cNvPr>
            <p:cNvSpPr/>
            <p:nvPr/>
          </p:nvSpPr>
          <p:spPr>
            <a:xfrm>
              <a:off x="4299360" y="3034993"/>
              <a:ext cx="1699498" cy="1489710"/>
            </a:xfrm>
            <a:custGeom>
              <a:avLst/>
              <a:gdLst>
                <a:gd name="connsiteX0" fmla="*/ 0 w 1699498"/>
                <a:gd name="connsiteY0" fmla="*/ 0 h 1489710"/>
                <a:gd name="connsiteX1" fmla="*/ 1699498 w 1699498"/>
                <a:gd name="connsiteY1" fmla="*/ 0 h 1489710"/>
                <a:gd name="connsiteX2" fmla="*/ 1699498 w 1699498"/>
                <a:gd name="connsiteY2" fmla="*/ 1489710 h 1489710"/>
                <a:gd name="connsiteX3" fmla="*/ 0 w 1699498"/>
                <a:gd name="connsiteY3" fmla="*/ 1489710 h 1489710"/>
                <a:gd name="connsiteX4" fmla="*/ 0 w 1699498"/>
                <a:gd name="connsiteY4" fmla="*/ 0 h 1489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9498" h="1489710">
                  <a:moveTo>
                    <a:pt x="0" y="0"/>
                  </a:moveTo>
                  <a:lnTo>
                    <a:pt x="1699498" y="0"/>
                  </a:lnTo>
                  <a:lnTo>
                    <a:pt x="1699498" y="1489710"/>
                  </a:lnTo>
                  <a:lnTo>
                    <a:pt x="0" y="148971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4300" tIns="114300" rIns="114300" bIns="114300" numCol="1" spcCol="1270" anchor="t" anchorCtr="0">
              <a:noAutofit/>
            </a:bodyPr>
            <a:lstStyle/>
            <a:p>
              <a:pPr marL="0" lvl="0" indent="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000" kern="1200" dirty="0"/>
                <a:t>Keep copies</a:t>
              </a:r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15723A5C-77C8-4072-A2D9-B19775422075}"/>
                </a:ext>
              </a:extLst>
            </p:cNvPr>
            <p:cNvSpPr/>
            <p:nvPr/>
          </p:nvSpPr>
          <p:spPr>
            <a:xfrm>
              <a:off x="5678198" y="2333953"/>
              <a:ext cx="320660" cy="320660"/>
            </a:xfrm>
            <a:prstGeom prst="triangle">
              <a:avLst>
                <a:gd name="adj" fmla="val 100000"/>
              </a:avLst>
            </a:prstGeom>
            <a:solidFill>
              <a:srgbClr val="D2BCBC"/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L-Shape 11">
              <a:extLst>
                <a:ext uri="{FF2B5EF4-FFF2-40B4-BE49-F238E27FC236}">
                  <a16:creationId xmlns:a16="http://schemas.microsoft.com/office/drawing/2014/main" id="{6EFAEBA2-11DE-4427-BA9A-0193E708205A}"/>
                </a:ext>
              </a:extLst>
            </p:cNvPr>
            <p:cNvSpPr/>
            <p:nvPr/>
          </p:nvSpPr>
          <p:spPr>
            <a:xfrm rot="5400000">
              <a:off x="6568721" y="1957715"/>
              <a:ext cx="1131303" cy="1882463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B48E8E"/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6AD0FC0-BA67-4B01-A052-54E608DE3AEE}"/>
                </a:ext>
              </a:extLst>
            </p:cNvPr>
            <p:cNvSpPr/>
            <p:nvPr/>
          </p:nvSpPr>
          <p:spPr>
            <a:xfrm>
              <a:off x="6379878" y="2520166"/>
              <a:ext cx="1699498" cy="1489710"/>
            </a:xfrm>
            <a:custGeom>
              <a:avLst/>
              <a:gdLst>
                <a:gd name="connsiteX0" fmla="*/ 0 w 1699498"/>
                <a:gd name="connsiteY0" fmla="*/ 0 h 1489710"/>
                <a:gd name="connsiteX1" fmla="*/ 1699498 w 1699498"/>
                <a:gd name="connsiteY1" fmla="*/ 0 h 1489710"/>
                <a:gd name="connsiteX2" fmla="*/ 1699498 w 1699498"/>
                <a:gd name="connsiteY2" fmla="*/ 1489710 h 1489710"/>
                <a:gd name="connsiteX3" fmla="*/ 0 w 1699498"/>
                <a:gd name="connsiteY3" fmla="*/ 1489710 h 1489710"/>
                <a:gd name="connsiteX4" fmla="*/ 0 w 1699498"/>
                <a:gd name="connsiteY4" fmla="*/ 0 h 1489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9498" h="1489710">
                  <a:moveTo>
                    <a:pt x="0" y="0"/>
                  </a:moveTo>
                  <a:lnTo>
                    <a:pt x="1699498" y="0"/>
                  </a:lnTo>
                  <a:lnTo>
                    <a:pt x="1699498" y="1489710"/>
                  </a:lnTo>
                  <a:lnTo>
                    <a:pt x="0" y="148971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4300" tIns="114300" rIns="114300" bIns="114300" numCol="1" spcCol="1270" anchor="t" anchorCtr="0">
              <a:noAutofit/>
            </a:bodyPr>
            <a:lstStyle/>
            <a:p>
              <a:pPr marL="0" lvl="0" indent="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000" kern="1200" dirty="0"/>
                <a:t>Get a second opinion</a:t>
              </a:r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2CBE2D9B-C37A-48F3-A476-00450F53F9B9}"/>
                </a:ext>
              </a:extLst>
            </p:cNvPr>
            <p:cNvSpPr/>
            <p:nvPr/>
          </p:nvSpPr>
          <p:spPr>
            <a:xfrm>
              <a:off x="7758716" y="1819126"/>
              <a:ext cx="320660" cy="320660"/>
            </a:xfrm>
            <a:prstGeom prst="triangle">
              <a:avLst>
                <a:gd name="adj" fmla="val 100000"/>
              </a:avLst>
            </a:prstGeom>
            <a:solidFill>
              <a:srgbClr val="D2BCBC"/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L-Shape 14">
              <a:extLst>
                <a:ext uri="{FF2B5EF4-FFF2-40B4-BE49-F238E27FC236}">
                  <a16:creationId xmlns:a16="http://schemas.microsoft.com/office/drawing/2014/main" id="{5E91E1FB-FFF2-4D43-B27D-587D43324C51}"/>
                </a:ext>
              </a:extLst>
            </p:cNvPr>
            <p:cNvSpPr/>
            <p:nvPr/>
          </p:nvSpPr>
          <p:spPr>
            <a:xfrm rot="5400000">
              <a:off x="8649239" y="1442889"/>
              <a:ext cx="1131303" cy="1882463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B48E8E"/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21BFCB1-B248-40AC-9329-4A499C9DEB42}"/>
                </a:ext>
              </a:extLst>
            </p:cNvPr>
            <p:cNvSpPr/>
            <p:nvPr/>
          </p:nvSpPr>
          <p:spPr>
            <a:xfrm>
              <a:off x="8460396" y="2005340"/>
              <a:ext cx="1699498" cy="1489710"/>
            </a:xfrm>
            <a:custGeom>
              <a:avLst/>
              <a:gdLst>
                <a:gd name="connsiteX0" fmla="*/ 0 w 1699498"/>
                <a:gd name="connsiteY0" fmla="*/ 0 h 1489710"/>
                <a:gd name="connsiteX1" fmla="*/ 1699498 w 1699498"/>
                <a:gd name="connsiteY1" fmla="*/ 0 h 1489710"/>
                <a:gd name="connsiteX2" fmla="*/ 1699498 w 1699498"/>
                <a:gd name="connsiteY2" fmla="*/ 1489710 h 1489710"/>
                <a:gd name="connsiteX3" fmla="*/ 0 w 1699498"/>
                <a:gd name="connsiteY3" fmla="*/ 1489710 h 1489710"/>
                <a:gd name="connsiteX4" fmla="*/ 0 w 1699498"/>
                <a:gd name="connsiteY4" fmla="*/ 0 h 1489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9498" h="1489710">
                  <a:moveTo>
                    <a:pt x="0" y="0"/>
                  </a:moveTo>
                  <a:lnTo>
                    <a:pt x="1699498" y="0"/>
                  </a:lnTo>
                  <a:lnTo>
                    <a:pt x="1699498" y="1489710"/>
                  </a:lnTo>
                  <a:lnTo>
                    <a:pt x="0" y="148971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4300" tIns="114300" rIns="114300" bIns="114300" numCol="1" spcCol="1270" anchor="t" anchorCtr="0">
              <a:noAutofit/>
            </a:bodyPr>
            <a:lstStyle/>
            <a:p>
              <a:pPr marL="0" lvl="0" indent="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000" kern="1200" dirty="0"/>
                <a:t>Take breaks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10097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108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Coleman</cp:lastModifiedBy>
  <cp:revision>17</cp:revision>
  <dcterms:created xsi:type="dcterms:W3CDTF">2017-06-16T13:06:21Z</dcterms:created>
  <dcterms:modified xsi:type="dcterms:W3CDTF">2020-08-21T15:38:18Z</dcterms:modified>
</cp:coreProperties>
</file>